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62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6051A-01E7-4D47-8A7A-B274F578FC58}" v="8" dt="2019-10-21T19:52:59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>
      <p:cViewPr varScale="1">
        <p:scale>
          <a:sx n="85" d="100"/>
          <a:sy n="85" d="100"/>
        </p:scale>
        <p:origin x="13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1E476ED0-4A47-4104-9C8B-D2A676FA7437}"/>
    <pc:docChg chg="custSel addSld delSld modSld">
      <pc:chgData name="Pascalle Cup" userId="acdf420d-3d1b-463e-9173-44ff0cd1b36a" providerId="ADAL" clId="{1E476ED0-4A47-4104-9C8B-D2A676FA7437}" dt="2019-10-21T19:53:17.696" v="498" actId="1076"/>
      <pc:docMkLst>
        <pc:docMk/>
      </pc:docMkLst>
      <pc:sldChg chg="del">
        <pc:chgData name="Pascalle Cup" userId="acdf420d-3d1b-463e-9173-44ff0cd1b36a" providerId="ADAL" clId="{1E476ED0-4A47-4104-9C8B-D2A676FA7437}" dt="2019-10-21T19:45:37.753" v="397" actId="2696"/>
        <pc:sldMkLst>
          <pc:docMk/>
          <pc:sldMk cId="3470347138" sldId="257"/>
        </pc:sldMkLst>
      </pc:sldChg>
      <pc:sldChg chg="del">
        <pc:chgData name="Pascalle Cup" userId="acdf420d-3d1b-463e-9173-44ff0cd1b36a" providerId="ADAL" clId="{1E476ED0-4A47-4104-9C8B-D2A676FA7437}" dt="2019-10-21T19:45:33.702" v="393" actId="2696"/>
        <pc:sldMkLst>
          <pc:docMk/>
          <pc:sldMk cId="3307051798" sldId="258"/>
        </pc:sldMkLst>
      </pc:sldChg>
      <pc:sldChg chg="del">
        <pc:chgData name="Pascalle Cup" userId="acdf420d-3d1b-463e-9173-44ff0cd1b36a" providerId="ADAL" clId="{1E476ED0-4A47-4104-9C8B-D2A676FA7437}" dt="2019-10-21T19:45:34.449" v="394" actId="2696"/>
        <pc:sldMkLst>
          <pc:docMk/>
          <pc:sldMk cId="1523872302" sldId="259"/>
        </pc:sldMkLst>
      </pc:sldChg>
      <pc:sldChg chg="del">
        <pc:chgData name="Pascalle Cup" userId="acdf420d-3d1b-463e-9173-44ff0cd1b36a" providerId="ADAL" clId="{1E476ED0-4A47-4104-9C8B-D2A676FA7437}" dt="2019-10-21T19:45:35.813" v="395" actId="2696"/>
        <pc:sldMkLst>
          <pc:docMk/>
          <pc:sldMk cId="3152330436" sldId="260"/>
        </pc:sldMkLst>
      </pc:sldChg>
      <pc:sldChg chg="del">
        <pc:chgData name="Pascalle Cup" userId="acdf420d-3d1b-463e-9173-44ff0cd1b36a" providerId="ADAL" clId="{1E476ED0-4A47-4104-9C8B-D2A676FA7437}" dt="2019-10-21T19:45:36.678" v="396" actId="2696"/>
        <pc:sldMkLst>
          <pc:docMk/>
          <pc:sldMk cId="96070773" sldId="261"/>
        </pc:sldMkLst>
      </pc:sldChg>
      <pc:sldChg chg="modSp">
        <pc:chgData name="Pascalle Cup" userId="acdf420d-3d1b-463e-9173-44ff0cd1b36a" providerId="ADAL" clId="{1E476ED0-4A47-4104-9C8B-D2A676FA7437}" dt="2019-10-21T19:47:02.750" v="405" actId="20577"/>
        <pc:sldMkLst>
          <pc:docMk/>
          <pc:sldMk cId="1471509800" sldId="262"/>
        </pc:sldMkLst>
        <pc:spChg chg="mod">
          <ac:chgData name="Pascalle Cup" userId="acdf420d-3d1b-463e-9173-44ff0cd1b36a" providerId="ADAL" clId="{1E476ED0-4A47-4104-9C8B-D2A676FA7437}" dt="2019-10-21T19:47:02.750" v="405" actId="20577"/>
          <ac:spMkLst>
            <pc:docMk/>
            <pc:sldMk cId="1471509800" sldId="262"/>
            <ac:spMk id="3" creationId="{C1EC4335-2F44-4A19-A473-C3DF85DC9241}"/>
          </ac:spMkLst>
        </pc:spChg>
      </pc:sldChg>
      <pc:sldChg chg="del">
        <pc:chgData name="Pascalle Cup" userId="acdf420d-3d1b-463e-9173-44ff0cd1b36a" providerId="ADAL" clId="{1E476ED0-4A47-4104-9C8B-D2A676FA7437}" dt="2019-10-21T19:45:39.329" v="398" actId="2696"/>
        <pc:sldMkLst>
          <pc:docMk/>
          <pc:sldMk cId="2388678204" sldId="264"/>
        </pc:sldMkLst>
      </pc:sldChg>
      <pc:sldChg chg="addSp modSp add">
        <pc:chgData name="Pascalle Cup" userId="acdf420d-3d1b-463e-9173-44ff0cd1b36a" providerId="ADAL" clId="{1E476ED0-4A47-4104-9C8B-D2A676FA7437}" dt="2019-10-21T19:50:50.273" v="409" actId="1076"/>
        <pc:sldMkLst>
          <pc:docMk/>
          <pc:sldMk cId="2393896794" sldId="264"/>
        </pc:sldMkLst>
        <pc:picChg chg="add mod">
          <ac:chgData name="Pascalle Cup" userId="acdf420d-3d1b-463e-9173-44ff0cd1b36a" providerId="ADAL" clId="{1E476ED0-4A47-4104-9C8B-D2A676FA7437}" dt="2019-10-21T19:50:48.624" v="408" actId="1076"/>
          <ac:picMkLst>
            <pc:docMk/>
            <pc:sldMk cId="2393896794" sldId="264"/>
            <ac:picMk id="2" creationId="{DD7D2BF0-9EFF-4C35-BFA9-E3A3D9985FFF}"/>
          </ac:picMkLst>
        </pc:picChg>
        <pc:picChg chg="add mod">
          <ac:chgData name="Pascalle Cup" userId="acdf420d-3d1b-463e-9173-44ff0cd1b36a" providerId="ADAL" clId="{1E476ED0-4A47-4104-9C8B-D2A676FA7437}" dt="2019-10-21T19:50:50.273" v="409" actId="1076"/>
          <ac:picMkLst>
            <pc:docMk/>
            <pc:sldMk cId="2393896794" sldId="264"/>
            <ac:picMk id="3" creationId="{23833172-0633-47C8-939B-D6241B8310EC}"/>
          </ac:picMkLst>
        </pc:picChg>
      </pc:sldChg>
      <pc:sldChg chg="addSp modSp add">
        <pc:chgData name="Pascalle Cup" userId="acdf420d-3d1b-463e-9173-44ff0cd1b36a" providerId="ADAL" clId="{1E476ED0-4A47-4104-9C8B-D2A676FA7437}" dt="2019-10-21T19:53:17.696" v="498" actId="1076"/>
        <pc:sldMkLst>
          <pc:docMk/>
          <pc:sldMk cId="2371550630" sldId="265"/>
        </pc:sldMkLst>
        <pc:spChg chg="add mod">
          <ac:chgData name="Pascalle Cup" userId="acdf420d-3d1b-463e-9173-44ff0cd1b36a" providerId="ADAL" clId="{1E476ED0-4A47-4104-9C8B-D2A676FA7437}" dt="2019-10-21T19:53:13.128" v="496" actId="20577"/>
          <ac:spMkLst>
            <pc:docMk/>
            <pc:sldMk cId="2371550630" sldId="265"/>
            <ac:spMk id="2" creationId="{07668155-87D8-4CB0-A2F6-DD276DEC7F70}"/>
          </ac:spMkLst>
        </pc:spChg>
        <pc:picChg chg="add mod">
          <ac:chgData name="Pascalle Cup" userId="acdf420d-3d1b-463e-9173-44ff0cd1b36a" providerId="ADAL" clId="{1E476ED0-4A47-4104-9C8B-D2A676FA7437}" dt="2019-10-21T19:53:17.696" v="498" actId="1076"/>
          <ac:picMkLst>
            <pc:docMk/>
            <pc:sldMk cId="2371550630" sldId="265"/>
            <ac:picMk id="3" creationId="{840E673D-3014-4B96-B2DB-EC50A29565B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4959-E107-44D6-B924-8D56B2B5E950}" type="datetimeFigureOut">
              <a:rPr lang="nl-NL" smtClean="0"/>
              <a:t>21-10-2019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85D87-D5A5-4B3D-9F90-58C52EC023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5D87-D5A5-4B3D-9F90-58C52EC023B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32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0Go0lj96Z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4800" dirty="0"/>
              <a:t>Les Stad en wijk </a:t>
            </a:r>
            <a:br>
              <a:rPr lang="nl-NL" sz="4800" dirty="0"/>
            </a:br>
            <a:r>
              <a:rPr lang="nl-NL" sz="4800" dirty="0"/>
              <a:t>lj1 p1 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>
            <a:normAutofit/>
          </a:bodyPr>
          <a:lstStyle/>
          <a:p>
            <a:r>
              <a:rPr lang="nl-NL" sz="2400" dirty="0"/>
              <a:t>Herhalen voor de toets! </a:t>
            </a: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0EF1435-BAF1-4C7A-8B3B-D2AC3CD2D527}"/>
              </a:ext>
            </a:extLst>
          </p:cNvPr>
          <p:cNvSpPr txBox="1"/>
          <p:nvPr/>
        </p:nvSpPr>
        <p:spPr>
          <a:xfrm>
            <a:off x="1259632" y="1164759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Programma van deze les</a:t>
            </a:r>
            <a:r>
              <a:rPr lang="nl-NL" dirty="0"/>
              <a:t>: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1EC4335-2F44-4A19-A473-C3DF85DC9241}"/>
              </a:ext>
            </a:extLst>
          </p:cNvPr>
          <p:cNvSpPr txBox="1"/>
          <p:nvPr/>
        </p:nvSpPr>
        <p:spPr>
          <a:xfrm>
            <a:off x="1115616" y="1772816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Begrippenlijst definitieve versie presenteren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Zoek op in wiki waar het staat &amp; lees even goed door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Test </a:t>
            </a:r>
            <a:r>
              <a:rPr lang="nl-NL" b="1" dirty="0">
                <a:solidFill>
                  <a:schemeClr val="accent3"/>
                </a:solidFill>
              </a:rPr>
              <a:t>‘wat weet je al?!’ </a:t>
            </a:r>
            <a:r>
              <a:rPr lang="nl-NL" dirty="0"/>
              <a:t>&gt; stellingen  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Aan de slag; stellingen worden verdeelt over kleine groepjes. Je gaat een toelichting schrijven: geef een voorbeeld, duidelijke uitleg en wat achtergrondinfo (10 min)</a:t>
            </a:r>
          </a:p>
          <a:p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Pitch per groep van </a:t>
            </a:r>
          </a:p>
          <a:p>
            <a:r>
              <a:rPr lang="nl-NL" dirty="0"/>
              <a:t>       2 minuten = delen.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0B908AA-1A54-4E45-8F8E-B6E7D35BF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4221088"/>
            <a:ext cx="4114403" cy="214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0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D7D2BF0-9EFF-4C35-BFA9-E3A3D9985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656" y="1124744"/>
            <a:ext cx="7335852" cy="249609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23833172-0633-47C8-939B-D6241B831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19" y="4005064"/>
            <a:ext cx="221932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89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7668155-87D8-4CB0-A2F6-DD276DEC7F70}"/>
              </a:ext>
            </a:extLst>
          </p:cNvPr>
          <p:cNvSpPr/>
          <p:nvPr/>
        </p:nvSpPr>
        <p:spPr>
          <a:xfrm>
            <a:off x="971600" y="908720"/>
            <a:ext cx="817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/>
              <a:t>Aan de slag! </a:t>
            </a:r>
          </a:p>
          <a:p>
            <a:r>
              <a:rPr lang="nl-NL" sz="2800" dirty="0"/>
              <a:t>Stellingen worden verdeelt over kleine groepjes. </a:t>
            </a:r>
          </a:p>
          <a:p>
            <a:r>
              <a:rPr lang="nl-NL" sz="2800" dirty="0"/>
              <a:t>Je gaat een toelichting zoeken en schrijven in 10 minuten:  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geef een voorbeeld, 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duidelijke uitleg 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wat achtergrondinfo (10 min)</a:t>
            </a:r>
          </a:p>
          <a:p>
            <a:endParaRPr lang="nl-NL" sz="2800" dirty="0"/>
          </a:p>
          <a:p>
            <a:r>
              <a:rPr lang="nl-NL" sz="2800" dirty="0"/>
              <a:t>Pitch per groep van 2 minuten </a:t>
            </a:r>
          </a:p>
          <a:p>
            <a:r>
              <a:rPr lang="nl-NL" sz="2800" dirty="0"/>
              <a:t>= delen van info!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40E673D-3014-4B96-B2DB-EC50A2956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3963929"/>
            <a:ext cx="2304256" cy="269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5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2E1CC512-357E-42C1-A1B4-FF9B2C607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988840"/>
            <a:ext cx="5075315" cy="2643733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A0B97D18-A96F-4F57-82C7-130E66859957}"/>
              </a:ext>
            </a:extLst>
          </p:cNvPr>
          <p:cNvSpPr/>
          <p:nvPr/>
        </p:nvSpPr>
        <p:spPr>
          <a:xfrm>
            <a:off x="2771800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3"/>
              </a:rPr>
              <a:t>https://www.youtube.com/watch?v=B0Go0lj96Zg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11797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B874AD-5560-4A86-857B-EB68772020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47D083-A6FD-41D6-A44F-C4F1AF0BEA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71F80C-4DA7-4034-A9A4-3F5CED364532}">
  <ds:schemaRefs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47a28104-336f-447d-946e-e305ac2bcd47"/>
    <ds:schemaRef ds:uri="34354c1b-6b8c-435b-ad50-990538c1955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138</Words>
  <Application>Microsoft Office PowerPoint</Application>
  <PresentationFormat>Diavoorstelling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Les Stad en wijk  lj1 p1 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Pascalle Cup</cp:lastModifiedBy>
  <cp:revision>59</cp:revision>
  <dcterms:created xsi:type="dcterms:W3CDTF">2013-11-15T15:05:42Z</dcterms:created>
  <dcterms:modified xsi:type="dcterms:W3CDTF">2019-10-21T19:53:21Z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